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97" r:id="rId2"/>
    <p:sldId id="258" r:id="rId3"/>
    <p:sldId id="298" r:id="rId4"/>
    <p:sldId id="299" r:id="rId5"/>
    <p:sldId id="261" r:id="rId6"/>
    <p:sldId id="300" r:id="rId7"/>
    <p:sldId id="301" r:id="rId8"/>
    <p:sldId id="308" r:id="rId9"/>
    <p:sldId id="303" r:id="rId10"/>
    <p:sldId id="302" r:id="rId11"/>
    <p:sldId id="311" r:id="rId12"/>
    <p:sldId id="312" r:id="rId13"/>
    <p:sldId id="306" r:id="rId14"/>
    <p:sldId id="307" r:id="rId15"/>
    <p:sldId id="296" r:id="rId16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배달의민족 한나체 Pro" panose="020B0600000101010101" pitchFamily="50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6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6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752131" y="2180058"/>
            <a:ext cx="332975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</a:t>
            </a:r>
            <a:endParaRPr lang="en-US" altLang="ko-KR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03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68275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1. 10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딜레이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156278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처음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세미나의 시간을 엄격하게 잡기보다는 유연하게 잡았습니다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그러나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본 시간에 영향을 끼치는 정도로 지연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되기에 다음과 같은 조치를 취하겠습니다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스톱워치로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 되었을 때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알림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스톱워치로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 되었을 때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마무리 해달라고 이야기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하기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질문 시간은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고정하기</a:t>
            </a:r>
            <a:r>
              <a:rPr lang="en-US" altLang="ko-KR" sz="24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더 많은 질문은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나중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491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2747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토이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98730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처음에는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프로젝트처럼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랜덤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배정하는게 어떨까 싶었습니다만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약 한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달동안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짧게 진행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하기도 하고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원하는 사람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끼리 하고 싶다는 의견이 있어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 일정을 정했던 방식처럼 공간을 만들어두고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선착순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입력하는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방법으로 정했습니다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팀빌딩이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어려웠던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근본적인 원인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불참자가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두 팀 가량의 인원이 빠졌기 때문이라 생각합니다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노션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빠르게 공유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하는 등 조치를 취했어야 했는데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앞으로 보완하겠습니다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266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56765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지각 대기 시간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08160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지각 대기 시간을 시작 시간 이후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동안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만 하기로 하겠습니다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발표자가 늦는 경우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최대한 막는 것을 목표로 하겠습니다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당일날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메시지 보내기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늦는 다면 시작 전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통화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언제 올 지 파악을 한 다음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일정을 유연하게 조정해보겠습니다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1261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57775" y="1905506"/>
            <a:ext cx="647645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팀장 회고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빠질 수 없겠죠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0703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3268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팀장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부팀장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회고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60418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경훈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이제 실력 </a:t>
            </a:r>
            <a:r>
              <a:rPr lang="ko-KR" altLang="en-US" sz="2400" dirty="0" err="1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키울차례가</a:t>
            </a:r>
            <a:r>
              <a:rPr lang="ko-KR" altLang="en-US" sz="24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된거</a:t>
            </a:r>
            <a:r>
              <a:rPr lang="ko-KR" altLang="en-US" sz="24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같네요</a:t>
            </a:r>
            <a:r>
              <a:rPr lang="en-US" altLang="ko-KR" sz="24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!! </a:t>
            </a:r>
            <a:r>
              <a:rPr lang="ko-KR" altLang="en-US" sz="2400" dirty="0" err="1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모두화이팅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선재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프로젝트를 하며 모두 좋은 추억을 쌓을 수 있도록 노력하겠습니다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 같이 성장하는 시간이 되었으면 좋겠습니다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ㅎㅎ</a:t>
            </a: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885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6203" y="1917184"/>
            <a:ext cx="649408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 하셨습니다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 모임에 봐요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93994" y="1905506"/>
            <a:ext cx="880401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안녕하세요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en-US" altLang="ko-KR" sz="6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모임은 어떠셨나요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80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111850" y="1166843"/>
            <a:ext cx="596830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설문조사 결과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공개합니다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9008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030371" y="1905506"/>
            <a:ext cx="413125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응답수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400" dirty="0" smtClean="0">
                <a:solidFill>
                  <a:sysClr val="windowText" lastClr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18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023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1745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아쉬운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점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166056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초반에 지각이 많아서 기다리는 시간이 아쉬웠다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프로젝트가 랜덤으로 묶이는 것도 좋았을 것 같다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당일 시간에 이뤄지는게 아니라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개인톡으로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진행되어 곤란한 사람들이 생겼다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세미나가 길어지면서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뒷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시간이 많이 부족했었다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164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144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좋았던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점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88120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세미나의 발표 질이 높았고 유익했다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프로젝트를 다같이 이야기하고 피드백해주는 시간이 좋았다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416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222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44142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없습니다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213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2156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건의사항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44142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없습니다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889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09258" y="1905506"/>
            <a:ext cx="617348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답변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다음과 같습니다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4819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325</Words>
  <Application>Microsoft Office PowerPoint</Application>
  <PresentationFormat>와이드스크린</PresentationFormat>
  <Paragraphs>54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배달의민족 도현</vt:lpstr>
      <vt:lpstr>굴림</vt:lpstr>
      <vt:lpstr>맑은 고딕</vt:lpstr>
      <vt:lpstr>Arial</vt:lpstr>
      <vt:lpstr>배달의민족 한나체 Pro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161</cp:revision>
  <dcterms:created xsi:type="dcterms:W3CDTF">2020-04-17T17:57:08Z</dcterms:created>
  <dcterms:modified xsi:type="dcterms:W3CDTF">2020-05-12T18:14:08Z</dcterms:modified>
</cp:coreProperties>
</file>

<file path=docProps/thumbnail.jpeg>
</file>